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/>
    <p:restoredTop sz="94647"/>
  </p:normalViewPr>
  <p:slideViewPr>
    <p:cSldViewPr snapToGrid="0" snapToObjects="1">
      <p:cViewPr varScale="1">
        <p:scale>
          <a:sx n="71" d="100"/>
          <a:sy n="71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4106F-A246-2E48-9544-E8146AB80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29C53-2CA9-764A-93AB-ECAD546B0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C782C-8745-7347-B6AC-4D8772289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CFD0D-118D-4441-A91C-1B836A28A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B8388-0632-6942-96AC-2D619404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46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59CC8-54DA-0A42-9DA3-C9E7FB11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1DD596-2259-614F-A986-3F25CF600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5B1C8-F927-B147-8326-E3862924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B53A9-157A-9941-B952-607DAB5FA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F697C-66DE-734A-9CA9-579BCEA1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AABD5-DA08-A547-B641-D0E0889172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B8267B-68DB-BD49-A9B4-434AE7BB2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2D5EC-A445-FF43-82E6-1E7554A5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6C67B-5186-6A4F-8CC0-6CBFEB11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F1686-2B7E-F34D-B970-CC7FA2D3B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6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FEA2F-4473-0948-AB43-EBE335118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8B151-747D-604F-903D-9A920F31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47E0C-8A67-AE45-9E33-B90E65F82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C27D1-B1FA-884E-BB86-6AA912AD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0875C-8A74-6B43-8AF6-63659F8E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2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73F97-6513-314A-BEB3-8AC3A43CE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C1008-6364-A640-BA0B-D8775884B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B27E-7D19-9148-AFBE-D10DF7C15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AB2F-DBDD-3343-AB56-539EF251B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2543B-D933-004D-99FF-224DE8B9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9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E5657-C487-1D4B-9C65-4DD0F323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F2E6E-20E6-9043-A03F-A481416CA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B42E3-D2BE-6F4D-92FC-1494FD65C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A5245B-18BD-FF4F-92B6-242006FB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81255-874F-754B-A47E-861DA0CD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19D76-7CF9-AC46-8DF1-89FFCD7B2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2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3E17C-5F89-8D43-BA72-7627FFCB1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69009-5908-0446-A2D3-27CA7612D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4F87B-6AD1-4F41-B65A-1712AF5CC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BD845-9E91-C744-AC94-1F3B0763A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5476AE-7625-BD41-9CA9-51364370D3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E53358-AC69-5B4B-A141-FBCF7AC85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CEA71-D074-9149-9053-65C6E547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C57ED6-3E53-184B-96E1-A81C0B36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7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97104-1EED-AC46-9BFE-74C4C8973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CA8C08-9E8C-6741-A2F0-5FAB6AE5E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7E1B8-2D7B-4548-B1EC-8C766C92D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0B748-F1C5-8749-8C42-DAC929DF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4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FE7249-F53D-4B4D-A448-22699C3D2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682F3B-F381-C642-956B-8B897A4E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99A17-3A94-2D4B-863A-D140FD43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4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E8CEF-1C51-8C45-A4DD-823EF2E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74CA-1122-FA4B-B960-C80ADBD8C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A1D2F-31D9-944B-9E05-A6DF632D8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8C1F2-E75A-7847-BE97-4BAFD26A3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89FF9-DBBA-CD42-95A8-C1446B01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18F56-7D9A-9D48-8FD1-C96B13CC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4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687D9-2240-8D42-BF6D-3237D5EF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33825A-5AFC-8A42-93C4-F00E40A0FD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956E5-5DA8-AB49-9E03-65283DF2A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163D5-4687-C243-A8A2-0650A7887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00BF0-29B6-B343-A484-59353A8AC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8E5C9-1065-5147-B725-91FB9915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1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0B6787-B51F-DB42-9E52-63E10EB86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B9472-27F5-2144-BCEC-3E0A96761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52788-8A6E-D24F-82D2-F38C9E41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2730A-859E-B540-ADF3-E97069AD1FDB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DDB45-653D-0C49-B78E-967549C7B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DC715-0B9A-0348-A62C-3F8BCE535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4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1/relationships/webextension" Target="../webextensions/webextension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ages.store.office.com/addinsinstallpage.aspx?rs=en-001&amp;assetid=WA200003233&amp;isWac=True&amp;ui=en-US&amp;ad=U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dd-in_Banner">
            <a:extLst>
              <a:ext uri="{FF2B5EF4-FFF2-40B4-BE49-F238E27FC236}">
                <a16:creationId xmlns:a16="http://schemas.microsoft.com/office/drawing/2014/main" id="{3469E413-BCF5-4E2F-BE4B-EB617C589F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51395"/>
            <a:ext cx="12192000" cy="640515"/>
          </a:xfrm>
          <a:prstGeom prst="rect">
            <a:avLst/>
          </a:prstGeom>
          <a:solidFill>
            <a:srgbClr val="494748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32000" tIns="180000" rIns="216000" bIns="180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Microsoft Power BI</a:t>
            </a:r>
            <a:endParaRPr lang="en-IE" sz="1200" dirty="0">
              <a:effectLst/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Add-in_Icon" descr="Icon for Microsoft Power BI.">
            <a:extLst>
              <a:ext uri="{FF2B5EF4-FFF2-40B4-BE49-F238E27FC236}">
                <a16:creationId xmlns:a16="http://schemas.microsoft.com/office/drawing/2014/main" id="{87D43E1C-7B4D-44A2-8E6D-6786349BFB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914400" y="530365"/>
            <a:ext cx="291465" cy="291465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dd-in" descr="Add-in content for Microsoft Power BI.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63450969"/>
                  </p:ext>
                </p:extLst>
              </p:nvPr>
            </p:nvGraphicFramePr>
            <p:xfrm>
              <a:off x="174673" y="221974"/>
              <a:ext cx="12475258" cy="644278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2" name="Add-in" descr="Add-in content for Microsoft Power BI.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73" y="221974"/>
                <a:ext cx="12475258" cy="64427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185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stallationHelpContent">
            <a:extLst>
              <a:ext uri="{FF2B5EF4-FFF2-40B4-BE49-F238E27FC236}">
                <a16:creationId xmlns:a16="http://schemas.microsoft.com/office/drawing/2014/main" id="{2CA8B576-3688-4F36-8A9A-7852B92A0202}"/>
              </a:ext>
            </a:extLst>
          </p:cNvPr>
          <p:cNvSpPr txBox="1"/>
          <p:nvPr/>
        </p:nvSpPr>
        <p:spPr>
          <a:xfrm>
            <a:off x="914400" y="5284829"/>
            <a:ext cx="10063308" cy="46166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rtlCol="0" anchor="ctr" anchorCtr="0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>
                <a:latin typeface="Segoe UI" panose="020B0502040204020203" pitchFamily="34" charset="0"/>
                <a:cs typeface="Segoe UI" panose="020B0502040204020203" pitchFamily="34" charset="0"/>
              </a:rPr>
              <a:t>Return to your internet browser or copy this link into your browser:</a:t>
            </a:r>
          </a:p>
          <a:p>
            <a:pPr marL="0" indent="0" algn="l" defTabSz="914400" rtl="0" eaLnBrk="1" latinLnBrk="0" hangingPunct="1"/>
            <a:r>
              <a:rPr lang="en-US" sz="1200" b="0" i="0" u="sng" kern="1200" dirty="0">
                <a:solidFill>
                  <a:srgbClr val="0563C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https://pages.store.office.com/addinsinstallpage.aspx?rs=en-001&amp;assetid=WA200003233&amp;isWac=True&amp;ui=en-US&amp;ad=US</a:t>
            </a:r>
            <a:endParaRPr lang="en-US" sz="1200" b="0" i="0" u="sng" kern="1200" dirty="0">
              <a:solidFill>
                <a:srgbClr val="0563C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InstallationHelpHeader">
            <a:extLst>
              <a:ext uri="{FF2B5EF4-FFF2-40B4-BE49-F238E27FC236}">
                <a16:creationId xmlns:a16="http://schemas.microsoft.com/office/drawing/2014/main" id="{64C02631-9FDD-4AF6-94C6-2FA9F2831D20}"/>
              </a:ext>
            </a:extLst>
          </p:cNvPr>
          <p:cNvSpPr txBox="1"/>
          <p:nvPr/>
        </p:nvSpPr>
        <p:spPr>
          <a:xfrm>
            <a:off x="914400" y="4916126"/>
            <a:ext cx="10063307" cy="34676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rtlCol="0" anchor="ctr" anchorCtr="0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>
                <a:latin typeface="Segoe UI Light" panose="020B0502040204020203" pitchFamily="34" charset="0"/>
                <a:cs typeface="Segoe UI Light" panose="020B0502040204020203" pitchFamily="34" charset="0"/>
              </a:rPr>
              <a:t>Need more help?</a:t>
            </a:r>
          </a:p>
        </p:txBody>
      </p:sp>
      <p:pic>
        <p:nvPicPr>
          <p:cNvPr id="17" name="LaunchHelpImage" descr="Office ribbon open on the Insert tab.">
            <a:extLst>
              <a:ext uri="{FF2B5EF4-FFF2-40B4-BE49-F238E27FC236}">
                <a16:creationId xmlns:a16="http://schemas.microsoft.com/office/drawing/2014/main" id="{9F6644C8-9C25-4A33-B37A-9C5FA1BB43E1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2448231"/>
            <a:ext cx="5943600" cy="2102400"/>
          </a:xfrm>
          <a:prstGeom prst="rect">
            <a:avLst/>
          </a:prstGeom>
          <a:ln>
            <a:noFill/>
          </a:ln>
        </p:spPr>
      </p:pic>
      <p:sp>
        <p:nvSpPr>
          <p:cNvPr id="26" name="MyAdd-ins">
            <a:extLst>
              <a:ext uri="{FF2B5EF4-FFF2-40B4-BE49-F238E27FC236}">
                <a16:creationId xmlns:a16="http://schemas.microsoft.com/office/drawing/2014/main" id="{34C66630-1529-4E04-957D-AA0BBAACDAAA}"/>
              </a:ext>
            </a:extLst>
          </p:cNvPr>
          <p:cNvSpPr txBox="1"/>
          <p:nvPr/>
        </p:nvSpPr>
        <p:spPr>
          <a:xfrm>
            <a:off x="4851444" y="3310791"/>
            <a:ext cx="1016635" cy="3168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1000" kern="1200" dirty="0">
                <a:solidFill>
                  <a:srgbClr val="404040"/>
                </a:solidFill>
                <a:effectLst/>
                <a:latin typeface="Segoe UI Semibold" panose="020B0702040204020203" pitchFamily="34" charset="0"/>
                <a:ea typeface="Times New Roman" panose="02020603050405020304" pitchFamily="18" charset="0"/>
              </a:rPr>
              <a:t>My Add-ins</a:t>
            </a:r>
            <a:endParaRPr lang="en-I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abName">
            <a:extLst>
              <a:ext uri="{FF2B5EF4-FFF2-40B4-BE49-F238E27FC236}">
                <a16:creationId xmlns:a16="http://schemas.microsoft.com/office/drawing/2014/main" id="{703C7623-FC76-4CD5-823D-9B14460DB9E1}"/>
              </a:ext>
            </a:extLst>
          </p:cNvPr>
          <p:cNvSpPr txBox="1"/>
          <p:nvPr/>
        </p:nvSpPr>
        <p:spPr>
          <a:xfrm>
            <a:off x="2249496" y="2737247"/>
            <a:ext cx="1131132" cy="3187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en-GB" sz="1000" kern="1200" dirty="0">
                <a:solidFill>
                  <a:srgbClr val="B7472A"/>
                </a:solidFill>
                <a:effectLst/>
                <a:latin typeface="Segoe UI Semibold" panose="020B0702040204020203" pitchFamily="34" charset="0"/>
                <a:ea typeface="Times New Roman" panose="02020603050405020304" pitchFamily="18" charset="0"/>
              </a:rPr>
              <a:t>Insert</a:t>
            </a:r>
            <a:endParaRPr lang="en-IE" sz="1200" dirty="0">
              <a:solidFill>
                <a:srgbClr val="B7472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LaunchHelpContent2">
            <a:extLst>
              <a:ext uri="{FF2B5EF4-FFF2-40B4-BE49-F238E27FC236}">
                <a16:creationId xmlns:a16="http://schemas.microsoft.com/office/drawing/2014/main" id="{2F3500B0-385B-4A8E-970C-87A5162E2948}"/>
              </a:ext>
            </a:extLst>
          </p:cNvPr>
          <p:cNvSpPr txBox="1"/>
          <p:nvPr/>
        </p:nvSpPr>
        <p:spPr>
          <a:xfrm>
            <a:off x="914400" y="2166716"/>
            <a:ext cx="10863192" cy="3340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lIns="0" rtlCol="0" anchor="ctr" anchorCtr="0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baseline="0">
                <a:latin typeface="Segoe UI Semibold" panose="020B0702040204020203" pitchFamily="34" charset="0"/>
                <a:cs typeface="Segoe UI Semibold" panose="020B0702040204020203" pitchFamily="34" charset="0"/>
              </a:rPr>
              <a:t>On the Insert tab</a:t>
            </a:r>
            <a:endParaRPr lang="en-US" sz="1200" b="0" i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21" name="LaunchHelpContent1">
            <a:extLst>
              <a:ext uri="{FF2B5EF4-FFF2-40B4-BE49-F238E27FC236}">
                <a16:creationId xmlns:a16="http://schemas.microsoft.com/office/drawing/2014/main" id="{3DDB314C-721F-4AB1-903B-8A65D874228D}"/>
              </a:ext>
            </a:extLst>
          </p:cNvPr>
          <p:cNvSpPr txBox="1"/>
          <p:nvPr/>
        </p:nvSpPr>
        <p:spPr>
          <a:xfrm>
            <a:off x="914400" y="1791044"/>
            <a:ext cx="10863192" cy="33405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lIns="0" rtlCol="0" anchor="ctr" anchorCtr="0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>
                <a:latin typeface="Segoe UI" panose="020B0502040204020203" pitchFamily="34" charset="0"/>
                <a:cs typeface="Segoe UI" panose="020B0502040204020203" pitchFamily="34" charset="0"/>
              </a:rPr>
              <a:t>After you install the add-in, you can launch it by choosing the add-in button on the Insert tab</a:t>
            </a:r>
            <a:endParaRPr lang="en-US" sz="1200" b="1" i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LaunchHelpHeader">
            <a:extLst>
              <a:ext uri="{FF2B5EF4-FFF2-40B4-BE49-F238E27FC236}">
                <a16:creationId xmlns:a16="http://schemas.microsoft.com/office/drawing/2014/main" id="{AB584A37-30D1-4FA4-900C-FBDB774853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00" y="1239451"/>
            <a:ext cx="10863192" cy="496308"/>
          </a:xfrm>
          <a:prstGeom prst="rect">
            <a:avLst/>
          </a:prstGeom>
        </p:spPr>
        <p:txBody>
          <a:bodyPr wrap="none" lIns="0" rtlCol="0" anchor="ctr" anchorCtr="0">
            <a:norm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Relaunch the add-in</a:t>
            </a:r>
          </a:p>
        </p:txBody>
      </p:sp>
      <p:sp>
        <p:nvSpPr>
          <p:cNvPr id="14" name="Add-in_Banner">
            <a:extLst>
              <a:ext uri="{FF2B5EF4-FFF2-40B4-BE49-F238E27FC236}">
                <a16:creationId xmlns:a16="http://schemas.microsoft.com/office/drawing/2014/main" id="{E6F38A83-0D43-4BB2-A6E1-EF52D195B184}"/>
              </a:ext>
            </a:extLst>
          </p:cNvPr>
          <p:cNvSpPr txBox="1"/>
          <p:nvPr/>
        </p:nvSpPr>
        <p:spPr>
          <a:xfrm>
            <a:off x="0" y="351395"/>
            <a:ext cx="12192000" cy="640515"/>
          </a:xfrm>
          <a:prstGeom prst="rect">
            <a:avLst/>
          </a:prstGeom>
          <a:solidFill>
            <a:srgbClr val="494748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32000" tIns="180000" rIns="216000" bIns="180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Microsoft Power BI</a:t>
            </a:r>
            <a:endParaRPr lang="en-IE" sz="1200" dirty="0">
              <a:effectLst/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Add-in_Icon" descr="Icon for Microsoft Power BI.">
            <a:extLst>
              <a:ext uri="{FF2B5EF4-FFF2-40B4-BE49-F238E27FC236}">
                <a16:creationId xmlns:a16="http://schemas.microsoft.com/office/drawing/2014/main" id="{1B82359A-FB32-493E-B411-3F0BBC45D5C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914400" y="530365"/>
            <a:ext cx="291465" cy="291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2759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webextensions/webextension1.xml><?xml version="1.0" encoding="utf-8"?>
<we:webextension xmlns:we="http://schemas.microsoft.com/office/webextensions/webextension/2010/11" id="{9c33b525-138f-4b77-84ae-235d25988a1a}">
  <we:reference id="WA200003233" version="2.0.0.3" store="en-001" storeType="OMEX"/>
  <we:alternateReferences/>
  <we:properties>
    <we:property name="Microsoft.Office.CampaignId" value="&quot;none&quot;"/>
    <we:property name="backgroundColor" value="&quot;#FFFFFF&quot;"/>
    <we:property name="bookmark" value="&quot;H4sIAAAAAAAAA+1cW28btxL+K8G+9EUoeOcyb42bAAWaNomNHBQHgTAkZ+VtZa26u0rjBvrvZ/biayTLXsu2nCM/aUnucO7zcUT5axLzaj6F09/gBJOXyaui+OsEyr9e8GSUzK6OZVHJwFyU0TPtBQNukFYV8zovZlXy8mtSQznB+mNeLWDaEKTB/yaRqyxgqo2JXgWDMWU2+TRKYDp9B5NmTQbTCkfJHMuqmME0/xc7EjRVlwtcjhL8Mp8WJTQbHdZQY7PZZ1pOz8Qg/1ESHxDq/DMeYqi70Q84L8r67HmUVN2nltGrcw2xdsODYlZDPiPCzRgwHQyg5C7GAOgCF64Zr/LZZNqzePHu0em8UVZ1DPNWK/5Pot7QWS5JAJF6wKA8czxGBiJyCBtp1fil9sWXb6lFzFLnuNVBMccs+jS1QzmLKFJhAVgaveXMsOBb9Wb5tO4V4U9ff5mXZEuycEfrp/gZZgFj0pqmxKrq9fgWoVqULYHXVyYOi0UZ8ANm7dSszutTooOhODlBmhhHqCFp+HlXFuQI7ewfRz+/OIQpuUgzcVz8c1AiGT8mL9nyE43cKG6AMl6Vlh7KiOWr01aSn/PyzPxidI3ZB5OC2KZJa6QQSgojrDTSmyhVXK/yPgrftJPaa2sYxVFkyoJmEkMgKXuzHJB2JkWZB9LHqCfXUPt4Fiok6ZuyOGnp9hHfvH4uyQHxOSMd0VinRlL0KPnPMTbKoHcoQGJ+FjO/zK4qqOqXTBcnsw2q6x7a3a9rC6GkMdr1I0wXbQYhor/mJEln5HaYFgomxK/Nyk+tWq874q3Y+Fbu1dxcdT6+HH1drfGHYOEt5aTjFQEw2hyMP00mJU7gzF6v78HdzS5eNe49pqdxG2Ht9JvFrA8vNiB6gdYeHENZ3zKE+fUQ3q7yG3/s6gtN/nmpkPT2P7296996z09tegZBGYJZI7yjLJECF1bsSnou/vge0vMlKbr0HGRqkIOTwmqrqTza6AdXV5YhCh65sTaY4LXrMMQOmO+oJPf7zkyXMQyc+zRwihjwgSnG7gOzPHLpORptGTiDRHSoI/iMGCMczIklDyEqF9mOOEIDUOgxy+vn7Q2XxejcwWSBCRWNBkFAWXOKP7MHWnug9WyB1rz17z3SegikZSMPRjEeU0bJOdABXe9MhqZC9z1k6MtidBkaneQcYkg9es0gWgJfQ0ts6jJmQHBupQCdUsbHXYHKndQvfglEYisWbHUHWviMI7MkNhNR66iGgx1tM04lkgUtwcpoFQtmqCW0UEKnUYDSnugwDeqGuvvoYIeKayDdzxr9v3hPw1szSZDCW5LcOaatVZKxzp33gGMPOJ4l4GjrxPjvBXTL93Bja3BDMukyOphE5gNQfgxa70pnoKnT7y+b/DkDjkuCdJBD2zQa4KkCG53CgJbFoYWOCR2UA2adEM4aytoh7IgRqa5tGW+woELgUnkn6DCNwnC7Gautb66oLMgg6GDuRfSeDueMDzWDDHTIT60JnDFjopZUQnfEDBddiRdvoZzkW7LHk/dYLqTpO29papAZ61kI0jLJfHqDCfbIZ498hiGfhziWDQ/MPZrp0YwOQsfoU1DBS1BScrV7zZPvIgOvkKa/VZCGqJilv7bbLTS/RTtgTUFFYbnNOARUMQ0qFSzdFVxzRfgtIxyRScWVExFialxwEtxmTLIW4TALxhihgiWAgxapvG2+87Pu/hC3wKJlPKReK2dQ+c0G2V4iv9kkoc8u47asP31av+ne0KOXmF1i5qZv7B+bl8FfP8/zz0V9BH6Ku5GQr1zvWlN/PxT/3AFJDgy7/msMp1VABlFw4ZgLDFM5+FxFR+UodVRWNJc9BWp3j7uBd5N9UY2r5qrneFrMJuMp1ONQxN5zLymhmc3rRRyYdx6GJ6jvwdITpMJHKxSLqi5oelziJF9ZuJ9ZRtxiH/aWvnVeYi/asHJAEj2B+bfhzq1xirC7ToXyrr06MfjiE9PMhwwlgGFOaojGDe6yOfQhEB0vZEQpkKO44b5sb7OjYv7brRsG1cL/vUA6H10vFYdnE/T5/dmHmyjh5dbDNd+70oA4xCnJOKC9gCsuBcRFqPsyMDrjJMtxSgWWtvp9q3VxPSPXSyGZIHmpWxN2gosmpu6qqAfs1GxQZStDCzTWUjh3nOVyCy2bjZc/LjP35KnzPrfzPZR36ZvsAIS7RwvlTmbtUJyJmfERg40g0KUypnaf8u6f8r7pv+1T3j7l7VPeTqQ8zmRIFVMsMquEdc7Gwe0yTudWHSSRYkEExR3zw38gt+r3i5tS8f/xieo+MRKL2aLeR8k62/aBEkxmUVrONRPCOINebXTIpzf+47cbquN8Pid3G7f77t1xu9rsnBEZzyIXYEAzFD7oEPTgrM2joQyrAhPacfLraPnuZdoKJyc4G3QTu5rmob2IcCF4QiQnrX+0mzaCzbtNc+zmi9hOYyv3ymsDP7yCKg8/nAGy5RrPOL988OCK6Vwj8zwzEj0axY1MNbd+8I+xWoKrtFYs6moOAd/BDFdoj7QGs4hxgwbb/0CQtJsQN3mPf294ofm/BOf6Xi7/B/erG6JHQQAA&quot;"/>
    <we:property name="creatorSessionId" value="&quot;74622a03-81a2-43a5-aa3e-b7608c3a0e20&quot;"/>
    <we:property name="creatorTenantId" value="&quot;9aee26d8-97c2-4fad-8900-96735f6dc73f&quot;"/>
    <we:property name="creatorUserId" value="&quot;10032002A64F663C&quot;"/>
    <we:property name="datasetId" value="&quot;21405a24-f5e6-4a2e-a68e-65c7107e315b&quot;"/>
    <we:property name="embedUrl" value="&quot;/reportEmbed?reportId=12427250-c74d-40d6-8d34-406b28778efd&amp;config=eyJjbHVzdGVyVXJsIjoiaHR0cHM6Ly9XQUJJLVNPVVRILUVBU1QtQVNJQS1yZWRpcmVjdC5hbmFseXNpcy53aW5kb3dzLm5ldCIsImVtYmVkRmVhdHVyZXMiOnsidXNhZ2VNZXRyaWNzVk5leHQiOnRydWUsImRpc2FibGVBbmd1bGFySlNCb290c3RyYXBSZXBvcnRFbWJlZCI6dHJ1ZX19&amp;disableSensitivityBanner=true&quot;"/>
    <we:property name="initialStateBookmark" value="&quot;H4sIAAAAAAAAA+1cW2/bxhL+K4Fe+iIUe1+u35I0AYLEudhBiqIIhN3ZocxWElWScuNj+L+f4UW+xZYcWnaUVAYMi7vk7Nzn2+HKp4OYlfOJP3nrpzjYGzzL87+nvvj7CR8MB7Nu7N271/tPD16P3j7df0HD+bzK8lk52DsdVL4YY/UpKxd+UlOgwT8/Dwd+Mnnvx/VV6iclDgdzLMp85ifZ/7C9maaqYoFnwwF+mU/ywtckDytfYU32mG6na1qb/yppRQ9VdoyHCFU7eoDzvKiW18NB2X5qWLo6VxNrFnyezyqfzYhwPeaZBuNRchcjeHTAhavHy2w2nnQsXjz78WRe66E88vSX5A9/EfWaztkZCSCS4BFUYI7HyLyI3MNaWhV+qUL+5WtqEdPEOW41KOaYxZAkti9nEUUirPcsicFyZhiERr1pNqk6RYSTF1/mBVmNbNnSehqP/QwwDhrTFFiWnR730ZeLoiHw4srEYb4oAA8wbaZmVVadEB2EfDpFmhhFX/lBzc/7IidHaGb/+Pjbk0M/IRepJ47yf58XSMaPgz129plGVooLvohXpaWLImLx7KSR5LesWJpfDK8x+2BSENs0aY0UQklhhJVGBhOlirervAuwl82kDtoaFhREpqzXTCIASdmZ5TlpZ5wXGZA+hh25mtqnZaiQpC+LfNrQ7YK5fvxckufE54x0RGOtGknRw8HvR1grg56hAInZMmZeza4qqOxumSymszWqay+a1a9rC31BY7TqJz9ZNLmCiL7JSJLWyM0w3SiYEG/qOz83ar3uiHdi42u5b+bmqvPxs+HpzRp/CBb2KScd3RAAw/XB+HQ8LnDsl/Z6cQ/uVrt4Wbv3iK5GTYQ10y8Xsy68WI/o9XTv8yNfVHcMYX49hDer/Nof2/pCk39dKiSd/U/u7vp3XvNzk569oAzBrBHBUZZIPBdWbEt6zv/4GdLzJSna9AwyMci9k8Jqq6k82hh6V1eWIgoeubEWDATtWgyxBeb7WJD7/WSmSxkC5yEBThHjAzDF2H1gVkAuA0ejLfPOIBHt6wghJcZSQE4sBQ9Ruci2xBFqgEKXaVb92N5wWYzWHUwKTKhotBcElDWn+DM7oLUDWj8s0Jo3/r1DWg+BtGzkYBTjMWGUnIE26HprMjQVup8hQ18Wo83Q6CTnPkISMGjmoyXw1bfEJi5lxgvOrRReJ5TxcVugciv1k1dAJDZiwUZ3XouQcmSWxGYiah1Vf7CjbcqpRDLQ0lsZrWJg+lpCCyV0EoVXOhAdpr1aUXcfHexQcQXS/azW/5MPNLwxk4AUwZLkzjFtrZKMte68Axw7wPFDAo6mToz+Wfj29h3c2BjckEy6lDYmkQXwlB9B623pDNR1+sNlk//IgOOSIC3k0DaJxvNEeRudQkDLYt9Cx4QG5TyzTghnDWVtgC0xItW1DeMNBgqASxWcoM00CsPteqx2e3NFpSBB0MY8iBgCbc4Z72sGCbTJT6wBzpgxUUsqoVtihouuxJN9X4yzDdnju/dYLqTpOm9JYpAZGxiAtEyykKwwwQ757JBPP+TzENuy/oG5QzMdmtEgdIwh8QqC9EpKrravefJTZOAbpOlOFSQQFbP003S7heZ3aAfcUlBRWG5T7gFVTEAlgiXbgmuuCL9hhCNSqbhyIvqYGAdOercek9yKcJj1xhihwBLAQYtU3taf+bnt/BC3nkXLOCRBK2dQhfUG2VwiX20S6LLLqCnr3z+trzo39OglZpuYWfXG/rF56f36eZ4d59VHHya4HQn5yvGuW+rvQf7vNyDJnmHXVIGjbHw0od+qyTQ4WSqB1q5p7Pt5PXGV8K9XKdX3lkDLvIptppjOfZGVy7yxvHqdzWqDDQdvMK0ePqUcLIW6ATf/8nJRzLKKbPpLbYUWO0+x8g3pvT9Xy/u5NlubSC8Y3z9/+vRSFDyCEYc0BEcYG9leVTht18wi1gQzLH8K+wwHx/Vc546s3gsub7l4Iee0AmQ+Ci4cc8AwkX3rp7RJjFJHZYXnBgVqd49Trt+myUU5KutDy6NJPhuPJr4aQR67HHxJpfUsKSD2rKAPw5Ov7sHSdyjqjwZ5FmWV0/SowHF2IwT9wWr7Bt8o3NG3zjPHxQsF2QMOTCmFfBXu3BqnaBeqE6GCaw4B9T7CxzQLkKL03jAntY/G9e4XOwwARCcIGVEK5ChWnPzubPYxn7+9c+urXIR/Fkg7/eug53A5QZ8/LD+sooSXm2jXfO9KK+2wQRk9GmV4w/GWuICqKyrDJSdphhOCirTUu40ivNsZuQ7qyASDPd2YsBVc1DH1rYp6wJ7jGlU2MjSQ+VYK545zDqAeLnteY+67p877fM8k+OJbOoBbsBm5RzPwm8zaojgTUxMigo1eoEtkTOwu5d0/5X3VSd6lvF3K26W8rUh5nElIFFMsMquEdc7G3o1fTvtWDZJIMRCguGOh/1c9uUoBE21MDAoMxoStf03+H95R3SdGYj5bVLsouc22XaCASS1Ky7lmQhhnMKi1Dvn9jf/47YbyKJvPyd1Gzbo7d9ysNltnRMbTyIU3XjMUATSA7p21eTSUYRUwoR0nv46Wb1+mLXE8xVmv7xSUkwyaIzUXgg+I5Ljxj67rflpXx3rRpmlN83lsprGR++ZG8TNfZnDexD+7xTPOj9E8uGJa10gDT43EgEZxIxPNbej9tcKG4E1ayxdVOfeA7/0Mb9Aeac3PIsY1Gmz+l8agWYS4yTr8u+KB+j9snOv77Oz/rhfo5exDAAA=&quot;"/>
    <we:property name="isFiltersActionButtonVisible" value="true"/>
    <we:property name="pageDisplayName" value="&quot;Sales Dashboard&quot;"/>
    <we:property name="reportEmbeddedTime" value="&quot;2024-01-10T12:15:04.165Z&quot;"/>
    <we:property name="reportName" value="&quot;Ecommerce_data&quot;"/>
    <we:property name="reportState" value="&quot;CONNECTED&quot;"/>
    <we:property name="reportUrl" value="&quot;/links/sb0NQH-qzF?ctid=9aee26d8-97c2-4fad-8900-96735f6dc73f&amp;pbi_source=linkShare&quot;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Purpose xmlns="f577acbf-5b0b-4b4f-9948-268e97f8d3a4">Informational</Document_x0020_Purpose>
    <Initiatives xmlns="f577acbf-5b0b-4b4f-9948-268e97f8d3a4"/>
    <Last_x0020_Modified_x0020_by xmlns="f577acbf-5b0b-4b4f-9948-268e97f8d3a4">
      <UserInfo>
        <DisplayName/>
        <AccountId xsi:nil="true"/>
        <AccountType/>
      </UserInfo>
    </Last_x0020_Modified_x0020_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401524DC532D42A0E0ED886331A72B" ma:contentTypeVersion="17" ma:contentTypeDescription="Create a new document." ma:contentTypeScope="" ma:versionID="494388dab000d3589ee33216531581af">
  <xsd:schema xmlns:xsd="http://www.w3.org/2001/XMLSchema" xmlns:xs="http://www.w3.org/2001/XMLSchema" xmlns:p="http://schemas.microsoft.com/office/2006/metadata/properties" xmlns:ns2="f577acbf-5b0b-4b4f-9948-268e97f8d3a4" xmlns:ns3="b1e4d6ee-9f6f-43f8-a618-24f3d84da28f" targetNamespace="http://schemas.microsoft.com/office/2006/metadata/properties" ma:root="true" ma:fieldsID="5bac03f58105d2ec42145d3be0283fbe" ns2:_="" ns3:_="">
    <xsd:import namespace="f577acbf-5b0b-4b4f-9948-268e97f8d3a4"/>
    <xsd:import namespace="b1e4d6ee-9f6f-43f8-a618-24f3d84da2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2:Document_x0020_Purpose" minOccurs="0"/>
                <xsd:element ref="ns2:Initiative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Last_x0020_Modified_x0020_b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77acbf-5b0b-4b4f-9948-268e97f8d3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Document_x0020_Purpose" ma:index="14" nillable="true" ma:displayName="Document Purpose" ma:default="Informational" ma:format="Dropdown" ma:internalName="Document_x0020_Purpose">
      <xsd:simpleType>
        <xsd:restriction base="dms:Choice">
          <xsd:enumeration value="Informational"/>
          <xsd:enumeration value="Feature Spec"/>
          <xsd:enumeration value="Engineering Design"/>
          <xsd:enumeration value="Planning"/>
        </xsd:restriction>
      </xsd:simpleType>
    </xsd:element>
    <xsd:element name="Initiatives" ma:index="15" nillable="true" ma:displayName="Initiatives" ma:description="List of initiatives related to this document" ma:internalName="Initiativ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d-in MAU"/>
                    <xsd:enumeration value="Custom Functions"/>
                    <xsd:enumeration value="Data &amp; Analytics"/>
                    <xsd:enumeration value="DevEx: Portals &amp; Programs"/>
                    <xsd:enumeration value="DevEx: Tools &amp; Libraries"/>
                    <xsd:enumeration value="Engineering"/>
                    <xsd:enumeration value="Excel API"/>
                    <xsd:enumeration value="In-Market Support"/>
                    <xsd:enumeration value="Maker Access"/>
                    <xsd:enumeration value="SDX Runtime &amp; Partners"/>
                    <xsd:enumeration value="SDX Service Delivery"/>
                    <xsd:enumeration value="SDX API &amp; Pipeline"/>
                    <xsd:enumeration value="Shield &amp; OCE"/>
                  </xsd:restriction>
                </xsd:simpleType>
              </xsd:element>
            </xsd:sequence>
          </xsd:extension>
        </xsd:complexContent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Last_x0020_Modified_x0020_by" ma:index="22" nillable="true" ma:displayName="Last Modified by" ma:description="Last Modified by" ma:format="Dropdown" ma:list="UserInfo" ma:SharePointGroup="0" ma:internalName="Last_x0020_Modified_x0020_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4d6ee-9f6f-43f8-a618-24f3d84da28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3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AFCC0-734A-4A90-A597-A1CB34860D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7AB1FA-2F28-4684-9230-02ACEB6C0B0A}">
  <ds:schemaRefs>
    <ds:schemaRef ds:uri="b1e4d6ee-9f6f-43f8-a618-24f3d84da28f"/>
    <ds:schemaRef ds:uri="f577acbf-5b0b-4b4f-9948-268e97f8d3a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E9F6B6F-3551-427A-B903-8EA2D9F78B21}">
  <ds:schemaRefs>
    <ds:schemaRef ds:uri="b1e4d6ee-9f6f-43f8-a618-24f3d84da28f"/>
    <ds:schemaRef ds:uri="f577acbf-5b0b-4b4f-9948-268e97f8d3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Segoe UI Light</vt:lpstr>
      <vt:lpstr>Segoe UI Semibold</vt:lpstr>
      <vt:lpstr>Times New Roman</vt:lpstr>
      <vt:lpstr>Office Theme</vt:lpstr>
      <vt:lpstr>Microsoft Power BI</vt:lpstr>
      <vt:lpstr>Relaunch the add-in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 BI</dc:title>
  <dc:creator/>
  <cp:lastModifiedBy>Uma Tuteja</cp:lastModifiedBy>
  <cp:revision>14</cp:revision>
  <dcterms:created xsi:type="dcterms:W3CDTF">2024-01-10T12:08:18Z</dcterms:created>
  <dcterms:modified xsi:type="dcterms:W3CDTF">2024-01-10T12:40:35Z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0x010100CD401524DC532D42A0E0ED886331A72B</vt:lpwstr>
  </property>
  <property fmtid="{D5CDD505-2E9C-101B-9397-08002B2CF9AE}" pid="3" name="MSIP_Label_f42aa342-8706-4288-bd11-ebb85995028c_Enabled">
    <vt:lpwstr>True</vt:lpwstr>
  </property>
  <property fmtid="{D5CDD505-2E9C-101B-9397-08002B2CF9AE}" pid="4" name="MSIP_Label_f42aa342-8706-4288-bd11-ebb85995028c_SiteId">
    <vt:lpwstr>72f988bf-86f1-41af-91ab-2d7cd011db47</vt:lpwstr>
  </property>
  <property fmtid="{D5CDD505-2E9C-101B-9397-08002B2CF9AE}" pid="5" name="MSIP_Label_f42aa342-8706-4288-bd11-ebb85995028c_Owner">
    <vt:lpwstr>t-dahop@microsoft.com</vt:lpwstr>
  </property>
  <property fmtid="{D5CDD505-2E9C-101B-9397-08002B2CF9AE}" pid="6" name="MSIP_Label_f42aa342-8706-4288-bd11-ebb85995028c_SetDate">
    <vt:lpwstr>2018-06-18T13:45:27.3782680Z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